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009B0-331B-4931-956F-17E7AF591982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DB94E-EF39-4FF8-8C79-2A97DD56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446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009B0-331B-4931-956F-17E7AF591982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DB94E-EF39-4FF8-8C79-2A97DD56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684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009B0-331B-4931-956F-17E7AF591982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DB94E-EF39-4FF8-8C79-2A97DD56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071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009B0-331B-4931-956F-17E7AF591982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DB94E-EF39-4FF8-8C79-2A97DD56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093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009B0-331B-4931-956F-17E7AF591982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DB94E-EF39-4FF8-8C79-2A97DD56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701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009B0-331B-4931-956F-17E7AF591982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DB94E-EF39-4FF8-8C79-2A97DD56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459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009B0-331B-4931-956F-17E7AF591982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DB94E-EF39-4FF8-8C79-2A97DD56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596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009B0-331B-4931-956F-17E7AF591982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DB94E-EF39-4FF8-8C79-2A97DD56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359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009B0-331B-4931-956F-17E7AF591982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DB94E-EF39-4FF8-8C79-2A97DD56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873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009B0-331B-4931-956F-17E7AF591982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DB94E-EF39-4FF8-8C79-2A97DD56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233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009B0-331B-4931-956F-17E7AF591982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DB94E-EF39-4FF8-8C79-2A97DD56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108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009B0-331B-4931-956F-17E7AF591982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DB94E-EF39-4FF8-8C79-2A97DD56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93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Canvas &amp; Math Placement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524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756" y="1264595"/>
            <a:ext cx="10308643" cy="5058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92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95889"/>
            <a:ext cx="12192000" cy="6066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457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8476"/>
            <a:ext cx="12192000" cy="5541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826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8164"/>
            <a:ext cx="12192000" cy="5941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953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4</Words>
  <Application>Microsoft Office PowerPoint</Application>
  <PresentationFormat>Widescreen</PresentationFormat>
  <Paragraphs>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Canvas &amp; Math Placement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Pamela McKirdy</dc:creator>
  <cp:lastModifiedBy>Billy W. Wooten</cp:lastModifiedBy>
  <cp:revision>3</cp:revision>
  <dcterms:created xsi:type="dcterms:W3CDTF">2021-07-08T14:07:47Z</dcterms:created>
  <dcterms:modified xsi:type="dcterms:W3CDTF">2021-08-08T21:22:25Z</dcterms:modified>
</cp:coreProperties>
</file>